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10-Jan-2019 15:06:50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QSP1D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481615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32309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17777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2019-01-14T15:54:35Z</dcterms:modified>
</cp:coreProperties>
</file>