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06-Dec-2018 11:52:57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QSP13H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1983" y="1467186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67299" y="1624257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17833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2019-01-09T17:21:22Z</dcterms:modified>
</cp:coreProperties>
</file>