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03-Apr-2019 15:05:36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QSP13H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71507" y="146718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4442" y="1624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58000" y="3581400"/>
            <a:ext cx="1415772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C00000"/>
                </a:solidFill>
              </a:rPr>
              <a:t>remeasured</a:t>
            </a:r>
            <a:endParaRPr lang="en-US" dirty="0">
              <a:solidFill>
                <a:srgbClr val="C00000"/>
              </a:solidFill>
            </a:endParaRP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after being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dropped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96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8444" y="2951947"/>
            <a:ext cx="49071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Original measurement</a:t>
            </a:r>
          </a:p>
          <a:p>
            <a:pPr algn="ctr"/>
            <a:r>
              <a:rPr lang="en-US" sz="2800" dirty="0" smtClean="0"/>
              <a:t>(before magnet was dropped)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1893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06-Dec-2018 11:52:57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QSP13H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1983" y="146718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7299" y="1624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17841</TotalTime>
  <Words>24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2019-04-08T22:20:23Z</dcterms:modified>
</cp:coreProperties>
</file>