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10-Dec-2018 10:39:17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17-Dec-2018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QSP10H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657600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12437" y="1466292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2516" y="158944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17756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164</cp:revision>
  <dcterms:created xsi:type="dcterms:W3CDTF">2006-04-28T20:17:03Z</dcterms:created>
  <dcterms:modified xsi:type="dcterms:W3CDTF">2018-12-17T17:04:40Z</dcterms:modified>
</cp:coreProperties>
</file>