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SA-344-113-01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4199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11-Jan-2019 16:02:02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14-Jan-2019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QSP4S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7998148" y="1472089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7753" y="1609726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17782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170</cp:revision>
  <dcterms:created xsi:type="dcterms:W3CDTF">2006-04-28T20:17:03Z</dcterms:created>
  <dcterms:modified xsi:type="dcterms:W3CDTF">2019-01-14T18:53:41Z</dcterms:modified>
</cp:coreProperties>
</file>