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4198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16-Jan-2019 14:48:56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QSP6H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7998148" y="1510391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7753" y="1633541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172</cp:revision>
  <dcterms:created xsi:type="dcterms:W3CDTF">2006-04-28T20:17:03Z</dcterms:created>
  <dcterms:modified xsi:type="dcterms:W3CDTF">2019-01-18T22:29:23Z</dcterms:modified>
</cp:coreProperties>
</file>