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4197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08-Apr-2019 15:41:12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11-Apr-2019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QCUS1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2765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71118" y="1462765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71119" y="1601438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18871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179</cp:revision>
  <dcterms:created xsi:type="dcterms:W3CDTF">2006-04-28T20:17:03Z</dcterms:created>
  <dcterms:modified xsi:type="dcterms:W3CDTF">2019-04-11T13:58:21Z</dcterms:modified>
</cp:coreProperties>
</file>