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4196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19-Dec-2018 15:48:03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09-Jan-2019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QSP5S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425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61983" y="1476712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72062" y="1595679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17829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170</cp:revision>
  <dcterms:created xsi:type="dcterms:W3CDTF">2006-04-28T20:17:03Z</dcterms:created>
  <dcterms:modified xsi:type="dcterms:W3CDTF">2019-01-09T16:42:27Z</dcterms:modified>
</cp:coreProperties>
</file>