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13-Dec-2018 14:36:10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QSP9H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3879" y="146718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33958" y="159033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2018-12-17T17:20:58Z</dcterms:modified>
</cp:coreProperties>
</file>