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4193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09-Jan-2019 17:22:28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QSP2D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66746" y="1443371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72062" y="1614731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17837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173</cp:revision>
  <dcterms:created xsi:type="dcterms:W3CDTF">2006-04-28T20:17:03Z</dcterms:created>
  <dcterms:modified xsi:type="dcterms:W3CDTF">2019-01-14T15:38:26Z</dcterms:modified>
</cp:coreProperties>
</file>