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4191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04-Dec-2018 12:05:27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09-Jan-2019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QDL18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12437" y="144827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22516" y="1618020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17770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166</cp:revision>
  <dcterms:created xsi:type="dcterms:W3CDTF">2006-04-28T20:17:03Z</dcterms:created>
  <dcterms:modified xsi:type="dcterms:W3CDTF">2019-01-09T16:24:59Z</dcterms:modified>
</cp:coreProperties>
</file>