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08-Jan-2019 17:06:49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QSP6S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3385" y="145780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1802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167</cp:revision>
  <dcterms:created xsi:type="dcterms:W3CDTF">2006-04-28T20:17:03Z</dcterms:created>
  <dcterms:modified xsi:type="dcterms:W3CDTF">2019-01-09T17:49:14Z</dcterms:modified>
</cp:coreProperties>
</file>