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4189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24-Jan-2019 14:46:23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25-Jan-2019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QL1P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69407" y="1453037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72062" y="1619494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17852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174</cp:revision>
  <dcterms:created xsi:type="dcterms:W3CDTF">2006-04-28T20:17:03Z</dcterms:created>
  <dcterms:modified xsi:type="dcterms:W3CDTF">2019-01-25T17:25:26Z</dcterms:modified>
</cp:coreProperties>
</file>