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4188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22-Jan-2019 15:28:43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4644" y="1472089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67299" y="1624257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2019-01-23T19:48:45Z</dcterms:modified>
</cp:coreProperties>
</file>