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4187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14-Nov-2018 17:19:50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19-Nov-2018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QDL12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2671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12437" y="1466292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2516" y="158944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17750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162</cp:revision>
  <dcterms:created xsi:type="dcterms:W3CDTF">2006-04-28T20:17:03Z</dcterms:created>
  <dcterms:modified xsi:type="dcterms:W3CDTF">2018-11-19T19:24:50Z</dcterms:modified>
</cp:coreProperties>
</file>