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7326" y="152400"/>
            <a:ext cx="3196674" cy="23979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4184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30-Nov-2018 15:20:17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02-Dec-2018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QDL17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23879" y="1499460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33958" y="1622610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17817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167</cp:revision>
  <dcterms:created xsi:type="dcterms:W3CDTF">2006-04-28T20:17:03Z</dcterms:created>
  <dcterms:modified xsi:type="dcterms:W3CDTF">2018-12-02T16:48:28Z</dcterms:modified>
</cp:coreProperties>
</file>