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4132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E068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11-Oct-2018 13:34:48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12-Oct-2018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QDL22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4305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169</cp:revision>
  <dcterms:created xsi:type="dcterms:W3CDTF">2006-04-28T20:17:03Z</dcterms:created>
  <dcterms:modified xsi:type="dcterms:W3CDTF">2018-10-12T14:31:43Z</dcterms:modified>
</cp:coreProperties>
</file>