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4131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E044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10-Oct-2018 11:40:41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QSP7H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V="1">
            <a:off x="3206174" y="24305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17824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168</cp:revision>
  <dcterms:created xsi:type="dcterms:W3CDTF">2006-04-28T20:17:03Z</dcterms:created>
  <dcterms:modified xsi:type="dcterms:W3CDTF">2018-10-11T14:42:06Z</dcterms:modified>
</cp:coreProperties>
</file>