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26-Oct-2018 12:53:01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QDBL2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49758" y="115557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43152" y="109996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75426" y="14478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176</cp:revision>
  <dcterms:created xsi:type="dcterms:W3CDTF">2006-04-28T20:17:03Z</dcterms:created>
  <dcterms:modified xsi:type="dcterms:W3CDTF">2018-10-30T17:42:35Z</dcterms:modified>
</cp:coreProperties>
</file>