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E070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05-Nov-2018 15:33:07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QUM2B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5133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50916" y="107755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80834" y="1450739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2018-11-07T15:42:46Z</dcterms:modified>
</cp:coreProperties>
</file>