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4126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E051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31-Oct-2018 14:23:01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01-Nov-2018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QEM4B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6474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274304" y="1155570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flipH="1" flipV="1">
            <a:off x="6650916" y="1088316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6680834" y="1454971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17868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178</cp:revision>
  <dcterms:created xsi:type="dcterms:W3CDTF">2006-04-28T20:17:03Z</dcterms:created>
  <dcterms:modified xsi:type="dcterms:W3CDTF">2018-11-01T18:13:56Z</dcterms:modified>
</cp:coreProperties>
</file>