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E297B-2D8A-4F1C-BBED-D888F975A4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7394A5-1DA4-43D0-8330-67F0886564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330707-FA92-4E9B-AFC6-B4C2DBF9F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DF4-E26F-49BD-8B57-1072F859C7CA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866013-72C9-4E19-8370-AB753CD4B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45D62-FEAE-4EDF-95A2-1A09BEB7E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900C-390F-4EB0-93F7-6C1ED2F3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146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5A5AE-019B-4418-9418-3C8AB2AF7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0FA117-7495-475E-AB49-D7A5E2B7C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48AB4-A910-404D-9110-BEDAC6968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DF4-E26F-49BD-8B57-1072F859C7CA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14418-AA16-4666-93F6-B58601C8B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860D8-BE58-44D3-ACE3-F5BB77BFC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900C-390F-4EB0-93F7-6C1ED2F3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0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D57D1F-CD24-4199-93A6-7450CC69DE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60B922-7FA6-471B-8A21-6B656A0A73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ED362-3A69-4261-913F-F4B1509F4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DF4-E26F-49BD-8B57-1072F859C7CA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865675-0331-4097-8AC6-B3BBF5DDD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62718-98C8-49A8-A18A-DB6D0FEA7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900C-390F-4EB0-93F7-6C1ED2F3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310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3B888-D262-40F6-A6C7-BEF09ED7B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644BF-21F6-491E-B5BD-0ACE3E3FF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FAEA0-723E-47D3-B020-F3E6F02EE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DF4-E26F-49BD-8B57-1072F859C7CA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B63BA-EAF7-483D-837C-76B7070C7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27B502-CCD4-4447-BEA3-7CBD69C1C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900C-390F-4EB0-93F7-6C1ED2F3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232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65F26-5E36-4A96-9CF7-2E556239C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136E45-FD44-486A-B8EC-89994C719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3240B-42DB-4E2A-A83F-101874855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DF4-E26F-49BD-8B57-1072F859C7CA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CDC9-241D-426E-AD9E-D8B6A7104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B5FB2C-67EA-41C6-BAD5-B7B1C627A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900C-390F-4EB0-93F7-6C1ED2F3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148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45A5C-59E3-4257-9637-4B0842C22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0C216-3386-473B-B0DF-35A6E3A737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AA82A4-286F-40B0-99CA-AA810CB6C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B013E1-B37F-48EA-B616-D119A5FF5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DF4-E26F-49BD-8B57-1072F859C7CA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421205-07BB-41DE-8232-28D51F033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5563E7-E796-4A61-8970-18259EB75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900C-390F-4EB0-93F7-6C1ED2F3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026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48669-5856-414B-B3CE-42974252B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71DD23-D9AD-4FC3-97C4-5577DC3C8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3D278-A811-4D1D-A94D-B984FE90C8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BA399-5824-46B2-B6B6-AA77014370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368D59-ACB2-4D80-B51F-4C8CF34CDE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87AB57-8416-4A0A-8FD5-36B92977D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DF4-E26F-49BD-8B57-1072F859C7CA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4A32E0-DAA9-413C-8815-22BC40E7C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9412B5-918B-419E-8F83-35CC769AE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900C-390F-4EB0-93F7-6C1ED2F3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00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1B6C0-E9AD-4F5C-9000-C4A780334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E639C6-1F39-4D31-84C5-7D71692A5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DF4-E26F-49BD-8B57-1072F859C7CA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7EDA48-C374-4832-8992-664AD53B8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C9DAD0-21BD-4EE9-9192-C27088690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900C-390F-4EB0-93F7-6C1ED2F3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72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74AF6C-7B0A-4BA1-A582-2F011C3DF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DF4-E26F-49BD-8B57-1072F859C7CA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FE446A-11F4-46C5-88CD-13475992C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B0A6C6-30B7-4D81-AE05-F80DFD740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900C-390F-4EB0-93F7-6C1ED2F3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113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3B9F4-DEA6-4C57-B04B-FE8F7A614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21EF0-7B18-4CE3-B9CF-D004E00AF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5FD14-B77F-4770-B9CB-12D9FC39C1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F6D80A-182E-4C41-94C4-02BC67B41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DF4-E26F-49BD-8B57-1072F859C7CA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133345-E151-4D44-A45A-7E03A5EC4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4CC9DD-5312-4D4C-9FB0-11EEE9CEF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900C-390F-4EB0-93F7-6C1ED2F3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365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B08CF-24B0-4D02-A367-95F03592B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D138D5-9099-4A94-A9F9-8D3F130826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78D19E-1647-4595-9F7A-0195007E47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132AF-62F5-47F5-8231-D096CA003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D2DF4-E26F-49BD-8B57-1072F859C7CA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F41377-E9AA-4160-820B-07635F950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E3074F-D49A-4058-A94C-5EB76BDB4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900C-390F-4EB0-93F7-6C1ED2F3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74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F40917-21B1-427B-A20D-5C44ACEF4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67AAFB-8AC4-4B79-A9EC-CCF88EFEBB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D6173D-2EF4-4D5B-B0E2-333D640921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D2DF4-E26F-49BD-8B57-1072F859C7CA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9D94A-3E4D-46A6-BA8B-A2DF903677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750FD2-7B36-4888-8667-DE12837FFA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D900C-390F-4EB0-93F7-6C1ED2F3B4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95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FBC3F36-3269-454A-A964-437546B72F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600" y="1546006"/>
            <a:ext cx="6400800" cy="4800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88E90EA-378B-46E4-8F9E-CF888EAD58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8000" y="1682589"/>
            <a:ext cx="3200400" cy="24003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7DB61C6-17B0-4933-BC08-819552C10DDC}"/>
              </a:ext>
            </a:extLst>
          </p:cNvPr>
          <p:cNvSpPr txBox="1"/>
          <p:nvPr/>
        </p:nvSpPr>
        <p:spPr>
          <a:xfrm>
            <a:off x="4150884" y="511393"/>
            <a:ext cx="389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120 A bipolar standardize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98ED4E-066E-42DC-9735-4B9CBA38EF9D}"/>
              </a:ext>
            </a:extLst>
          </p:cNvPr>
          <p:cNvSpPr txBox="1"/>
          <p:nvPr/>
        </p:nvSpPr>
        <p:spPr>
          <a:xfrm>
            <a:off x="8404792" y="4655125"/>
            <a:ext cx="28761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IMMO = [-120,+120]</a:t>
            </a:r>
          </a:p>
          <a:p>
            <a:pPr algn="ctr"/>
            <a:r>
              <a:rPr lang="en-US" dirty="0"/>
              <a:t>BMMO=[-67.7149,+67.4503]</a:t>
            </a:r>
          </a:p>
        </p:txBody>
      </p:sp>
    </p:spTree>
    <p:extLst>
      <p:ext uri="{BB962C8B-B14F-4D97-AF65-F5344CB8AC3E}">
        <p14:creationId xmlns:p14="http://schemas.microsoft.com/office/powerpoint/2010/main" val="1198481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7DB61C6-17B0-4933-BC08-819552C10DDC}"/>
              </a:ext>
            </a:extLst>
          </p:cNvPr>
          <p:cNvSpPr txBox="1"/>
          <p:nvPr/>
        </p:nvSpPr>
        <p:spPr>
          <a:xfrm>
            <a:off x="4150884" y="511393"/>
            <a:ext cx="389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200 A bipolar standardize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98ED4E-066E-42DC-9735-4B9CBA38EF9D}"/>
              </a:ext>
            </a:extLst>
          </p:cNvPr>
          <p:cNvSpPr txBox="1"/>
          <p:nvPr/>
        </p:nvSpPr>
        <p:spPr>
          <a:xfrm>
            <a:off x="8321436" y="4655125"/>
            <a:ext cx="30428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IMMO = [-200,+200]</a:t>
            </a:r>
          </a:p>
          <a:p>
            <a:pPr algn="ctr"/>
            <a:r>
              <a:rPr lang="en-US" dirty="0"/>
              <a:t>BMMO=[-101.6978  101.5481]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977E363-DF1A-45B2-B93A-25F81ADAA3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600" y="1539334"/>
            <a:ext cx="6400800" cy="4800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9230289-0464-463E-9FB9-BD621549E7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8000" y="1682589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962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7DB61C6-17B0-4933-BC08-819552C10DDC}"/>
              </a:ext>
            </a:extLst>
          </p:cNvPr>
          <p:cNvSpPr txBox="1"/>
          <p:nvPr/>
        </p:nvSpPr>
        <p:spPr>
          <a:xfrm>
            <a:off x="4056307" y="511393"/>
            <a:ext cx="40793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200 A unipolar standardize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98ED4E-066E-42DC-9735-4B9CBA38EF9D}"/>
              </a:ext>
            </a:extLst>
          </p:cNvPr>
          <p:cNvSpPr txBox="1"/>
          <p:nvPr/>
        </p:nvSpPr>
        <p:spPr>
          <a:xfrm>
            <a:off x="8382350" y="4655125"/>
            <a:ext cx="29209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IMMO = [0,+200]</a:t>
            </a:r>
          </a:p>
          <a:p>
            <a:pPr algn="ctr"/>
            <a:r>
              <a:rPr lang="en-US" dirty="0"/>
              <a:t>BMMO=[+0.2503,+101.5163]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E16073-E2F8-4750-ADDF-6187394AB4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600" y="1539338"/>
            <a:ext cx="6400800" cy="4800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0C10927-5184-4205-A45D-71D39C830A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8000" y="1682587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284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3912985-4B81-4A35-A1B1-78AFD1D07F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979642"/>
              </p:ext>
            </p:extLst>
          </p:nvPr>
        </p:nvGraphicFramePr>
        <p:xfrm>
          <a:off x="322883" y="1394597"/>
          <a:ext cx="11546234" cy="1354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9462">
                  <a:extLst>
                    <a:ext uri="{9D8B030D-6E8A-4147-A177-3AD203B41FA5}">
                      <a16:colId xmlns:a16="http://schemas.microsoft.com/office/drawing/2014/main" val="1298175945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134506787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2995789459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298383174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207598807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3461909296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782758103"/>
                    </a:ext>
                  </a:extLst>
                </a:gridCol>
              </a:tblGrid>
              <a:tr h="67733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standardize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-120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-60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-20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+20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+60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+120 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7583020"/>
                  </a:ext>
                </a:extLst>
              </a:tr>
              <a:tr h="67733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 A bipolar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0.07427008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0.07753499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0.07397368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0.08111048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0.07736392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0.07740533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8598477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D17591A-C00B-4D83-BF20-19A6A6A761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509829"/>
              </p:ext>
            </p:extLst>
          </p:nvPr>
        </p:nvGraphicFramePr>
        <p:xfrm>
          <a:off x="322883" y="3215731"/>
          <a:ext cx="11546234" cy="1354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9462">
                  <a:extLst>
                    <a:ext uri="{9D8B030D-6E8A-4147-A177-3AD203B41FA5}">
                      <a16:colId xmlns:a16="http://schemas.microsoft.com/office/drawing/2014/main" val="1298175945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134506787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2995789459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298383174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207598807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3461909296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782758103"/>
                    </a:ext>
                  </a:extLst>
                </a:gridCol>
              </a:tblGrid>
              <a:tr h="67733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standardize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+20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+100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+200 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7583020"/>
                  </a:ext>
                </a:extLst>
              </a:tr>
              <a:tr h="67733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 A bipolar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0.07889434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0.07617960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0.05109718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8598477"/>
                  </a:ext>
                </a:extLst>
              </a:tr>
            </a:tbl>
          </a:graphicData>
        </a:graphic>
      </p:graphicFrame>
      <p:graphicFrame>
        <p:nvGraphicFramePr>
          <p:cNvPr id="4" name="Table 2">
            <a:extLst>
              <a:ext uri="{FF2B5EF4-FFF2-40B4-BE49-F238E27FC236}">
                <a16:creationId xmlns:a16="http://schemas.microsoft.com/office/drawing/2014/main" id="{C39A389B-55A9-4BDD-8D5B-8CAF2B16CC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749267"/>
              </p:ext>
            </p:extLst>
          </p:nvPr>
        </p:nvGraphicFramePr>
        <p:xfrm>
          <a:off x="322883" y="5036865"/>
          <a:ext cx="11546234" cy="1354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9462">
                  <a:extLst>
                    <a:ext uri="{9D8B030D-6E8A-4147-A177-3AD203B41FA5}">
                      <a16:colId xmlns:a16="http://schemas.microsoft.com/office/drawing/2014/main" val="1298175945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134506787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2995789459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298383174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207598807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3461909296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782758103"/>
                    </a:ext>
                  </a:extLst>
                </a:gridCol>
              </a:tblGrid>
              <a:tr h="67733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standardize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+20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+100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+120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+200 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7583020"/>
                  </a:ext>
                </a:extLst>
              </a:tr>
              <a:tr h="67733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 A unipolar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0.07943079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0.07815574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0.07825544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0.05131466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859847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0FC617A-B1C1-4129-BB08-59EAA1ED4C7D}"/>
              </a:ext>
            </a:extLst>
          </p:cNvPr>
          <p:cNvSpPr txBox="1"/>
          <p:nvPr/>
        </p:nvSpPr>
        <p:spPr>
          <a:xfrm>
            <a:off x="2202306" y="466466"/>
            <a:ext cx="77873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Sextupole</a:t>
            </a:r>
            <a:r>
              <a:rPr lang="en-US" sz="2400" dirty="0"/>
              <a:t> Harmonic (rotating coil, R= 9.347 mm): BL</a:t>
            </a:r>
            <a:r>
              <a:rPr lang="en-US" sz="2400" baseline="-25000" dirty="0"/>
              <a:t>3</a:t>
            </a:r>
            <a:r>
              <a:rPr lang="en-US" sz="2400" dirty="0"/>
              <a:t>/BL</a:t>
            </a:r>
            <a:r>
              <a:rPr lang="en-US" sz="2400" baseline="-25000" dirty="0"/>
              <a:t>2</a:t>
            </a:r>
            <a:r>
              <a:rPr lang="en-US" sz="2400" dirty="0"/>
              <a:t> (%)</a:t>
            </a:r>
          </a:p>
        </p:txBody>
      </p:sp>
    </p:spTree>
    <p:extLst>
      <p:ext uri="{BB962C8B-B14F-4D97-AF65-F5344CB8AC3E}">
        <p14:creationId xmlns:p14="http://schemas.microsoft.com/office/powerpoint/2010/main" val="1290126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129</Words>
  <Application>Microsoft Office PowerPoint</Application>
  <PresentationFormat>Widescreen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Woodley, Mark D.</dc:creator>
  <cp:lastModifiedBy>Woodley, Mark D.</cp:lastModifiedBy>
  <cp:revision>1</cp:revision>
  <dcterms:created xsi:type="dcterms:W3CDTF">2022-02-17T21:22:05Z</dcterms:created>
  <dcterms:modified xsi:type="dcterms:W3CDTF">2022-02-17T23:36:55Z</dcterms:modified>
</cp:coreProperties>
</file>