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4123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E046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06-Nov-2018 14:26:52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08-Nov-2018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QUM3B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6474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274304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flipH="1" flipV="1">
            <a:off x="6650916" y="1099074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6680834" y="1472255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17884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181</cp:revision>
  <dcterms:created xsi:type="dcterms:W3CDTF">2006-04-28T20:17:03Z</dcterms:created>
  <dcterms:modified xsi:type="dcterms:W3CDTF">2018-11-08T15:38:41Z</dcterms:modified>
</cp:coreProperties>
</file>