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4122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E047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24-Oct-2018 16:24:43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26-Oct-2018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QDBL1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6474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36752" y="1177086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6705600" y="1143000"/>
            <a:ext cx="631152" cy="3048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>
            <a:off x="6705600" y="1447800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17854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175</cp:revision>
  <dcterms:created xsi:type="dcterms:W3CDTF">2006-04-28T20:17:03Z</dcterms:created>
  <dcterms:modified xsi:type="dcterms:W3CDTF">2018-10-26T22:41:09Z</dcterms:modified>
</cp:coreProperties>
</file>