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E055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22-Oct-2018 17:16:31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QX01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36752" y="1177086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705600" y="1143000"/>
            <a:ext cx="631152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705600" y="14478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2018-10-24T16:55:46Z</dcterms:modified>
</cp:coreProperties>
</file>