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1.085Q4.31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SA-902-675-01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4120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N/A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05-Oct-2018 10:46:05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08-Oct-2018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QSP12H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21420000" flipH="1" flipV="1">
            <a:off x="3665202" y="2887779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17798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165</cp:revision>
  <dcterms:created xsi:type="dcterms:W3CDTF">2006-04-28T20:17:03Z</dcterms:created>
  <dcterms:modified xsi:type="dcterms:W3CDTF">2018-10-08T16:33:03Z</dcterms:modified>
</cp:coreProperties>
</file>