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E078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25-Oct-2018 16:24:58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QX02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36752" y="1177086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705600" y="1143000"/>
            <a:ext cx="631152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05600" y="14478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17852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174</cp:revision>
  <dcterms:created xsi:type="dcterms:W3CDTF">2006-04-28T20:17:03Z</dcterms:created>
  <dcterms:modified xsi:type="dcterms:W3CDTF">2018-10-26T22:31:18Z</dcterms:modified>
</cp:coreProperties>
</file>