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E082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16-Oct-2018 17:06:34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QEM1B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4305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36752" y="94756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684048" y="810400"/>
            <a:ext cx="652704" cy="408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705600" y="121920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171</cp:revision>
  <dcterms:created xsi:type="dcterms:W3CDTF">2006-04-28T20:17:03Z</dcterms:created>
  <dcterms:modified xsi:type="dcterms:W3CDTF">2018-10-18T18:15:52Z</dcterms:modified>
</cp:coreProperties>
</file>