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4115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E053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08-Oct-2018 12:02:30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11-Oct-2018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QDL20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 flipH="1" flipV="1">
            <a:off x="3665202" y="2887779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17800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166</cp:revision>
  <dcterms:created xsi:type="dcterms:W3CDTF">2006-04-28T20:17:03Z</dcterms:created>
  <dcterms:modified xsi:type="dcterms:W3CDTF">2018-10-11T14:18:37Z</dcterms:modified>
</cp:coreProperties>
</file>