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4114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03-Oct-2018 11:10:50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04-Oct-2018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QSP2H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21420000" flipH="1" flipV="1">
            <a:off x="3665202" y="2887779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17793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164</cp:revision>
  <dcterms:created xsi:type="dcterms:W3CDTF">2006-04-28T20:17:03Z</dcterms:created>
  <dcterms:modified xsi:type="dcterms:W3CDTF">2018-10-04T15:14:17Z</dcterms:modified>
</cp:coreProperties>
</file>