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02-Oct-2018 13:01:00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03-Oct-2018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QVB3B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 flipH="1" flipV="1">
            <a:off x="3665202" y="28877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17789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2018-10-03T16:06:39Z</dcterms:modified>
</cp:coreProperties>
</file>