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01-Oct-2018 12:15:03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QVB1B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 flipH="1" flipV="1">
            <a:off x="3665202" y="28877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38752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162</cp:revision>
  <dcterms:created xsi:type="dcterms:W3CDTF">2006-04-28T20:17:03Z</dcterms:created>
  <dcterms:modified xsi:type="dcterms:W3CDTF">2018-10-02T16:36:15Z</dcterms:modified>
</cp:coreProperties>
</file>