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5138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1.085Q4.31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SA-902-675-01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4111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E080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26-Sep-2018 13:52:22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28-Sep-2018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QVB2B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rot="240000" flipV="1">
            <a:off x="3150793" y="2504246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1642"/>
            <a:ext cx="3200400" cy="2401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17774</TotalTime>
  <Words>3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161</cp:revision>
  <dcterms:created xsi:type="dcterms:W3CDTF">2006-04-28T20:17:03Z</dcterms:created>
  <dcterms:modified xsi:type="dcterms:W3CDTF">2018-09-28T14:53:26Z</dcterms:modified>
</cp:coreProperties>
</file>