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0.813Q10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AD-902-673-00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18-Feb-2017 09:19:25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21-Feb-2017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Q50Q3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1752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2017-02-21T20:08:51Z</dcterms:modified>
</cp:coreProperties>
</file>