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1772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0.91Q17.72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SA-380-301-00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4108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N/A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06-Feb-2017 15:50:26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08-Feb-2017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QA0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24159" y="17526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17753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164</cp:revision>
  <dcterms:created xsi:type="dcterms:W3CDTF">2006-04-28T20:17:03Z</dcterms:created>
  <dcterms:modified xsi:type="dcterms:W3CDTF">2017-02-08T16:21:34Z</dcterms:modified>
</cp:coreProperties>
</file>