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0.91Q17.72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SA-380-301-00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01-Feb-2017 14:39:25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02-Feb-2017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1752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2017-02-02T21:13:06Z</dcterms:modified>
</cp:coreProperties>
</file>