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5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391275" cy="479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06499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2Q10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SA-344-113-30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4105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N/A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24-Jan-2017 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10:26:35</a:t>
            </a: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25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-Jan-2017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Q50Q1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H="1" flipV="1">
            <a:off x="2819400" y="16002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25" y="143522"/>
            <a:ext cx="3190875" cy="239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17743</TotalTime>
  <Words>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161</cp:revision>
  <dcterms:created xsi:type="dcterms:W3CDTF">2006-04-28T20:17:03Z</dcterms:created>
  <dcterms:modified xsi:type="dcterms:W3CDTF">2017-01-25T21:56:43Z</dcterms:modified>
</cp:coreProperties>
</file>