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5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BCED1E-3361-446B-A0C6-3E9A458A403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79491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637C9C-8A8D-4364-B07E-220A5F52252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575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6A0789-8EB0-4BAC-A427-C3917A254C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1612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AE8F9C-4E63-4397-B89D-61AC84B3878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2965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83C6B7-496D-4839-8FD4-627EFA6B5D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2023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D17FD0-14E4-42D6-A358-67D1DE5B21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1629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A90B76-466A-433B-BCC4-8DF1091CAC4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1004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FAE532-D576-48E7-96C0-251ADD5B07B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5836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41B9C1-1B68-4A18-8762-6F5C05D4C9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9973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E0E6A6-D5FA-4966-845C-CE61CFA1E92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1883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AB7407-D361-40D3-9D78-FE287DA0186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68218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0FB8FE0-35A9-4C45-A397-CFC18C26C12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391275" cy="479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2052638" y="4918075"/>
            <a:ext cx="5038725" cy="1876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1.69Q3.4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SA-380-702-28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4103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6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09-Aug-2016 17:29:35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08-Sep-2016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CQ22B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053" name="Line 16"/>
          <p:cNvSpPr>
            <a:spLocks noChangeShapeType="1"/>
          </p:cNvSpPr>
          <p:nvPr/>
        </p:nvSpPr>
        <p:spPr bwMode="auto">
          <a:xfrm flipV="1">
            <a:off x="3150834" y="18288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25" y="143522"/>
            <a:ext cx="3190875" cy="239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16336</TotalTime>
  <Words>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139</cp:revision>
  <dcterms:created xsi:type="dcterms:W3CDTF">2006-04-28T20:17:03Z</dcterms:created>
  <dcterms:modified xsi:type="dcterms:W3CDTF">2016-11-18T17:57:01Z</dcterms:modified>
</cp:coreProperties>
</file>