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CED1E-3361-446B-A0C6-3E9A458A40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7949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37C9C-8A8D-4364-B07E-220A5F5225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57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A0789-8EB0-4BAC-A427-C3917A254C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1612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E8F9C-4E63-4397-B89D-61AC84B387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96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83C6B7-496D-4839-8FD4-627EFA6B5D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02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17FD0-14E4-42D6-A358-67D1DE5B21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162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90B76-466A-433B-BCC4-8DF1091CAC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004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AE532-D576-48E7-96C0-251ADD5B07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5836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1B9C1-1B68-4A18-8762-6F5C05D4C9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9973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0E6A6-D5FA-4966-845C-CE61CFA1E9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883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B7407-D361-40D3-9D78-FE287DA018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8218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0FB8FE0-35A9-4C45-A397-CFC18C26C1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52638" y="4918075"/>
            <a:ext cx="5038725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1.69Q3.4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SA-380-702-28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16-Aug-2016 16:23:01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08-Sep-2016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CQ12B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3" name="Line 16"/>
          <p:cNvSpPr>
            <a:spLocks noChangeShapeType="1"/>
          </p:cNvSpPr>
          <p:nvPr/>
        </p:nvSpPr>
        <p:spPr bwMode="auto">
          <a:xfrm flipV="1">
            <a:off x="3150834" y="1828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16326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137</cp:revision>
  <dcterms:created xsi:type="dcterms:W3CDTF">2006-04-28T20:17:03Z</dcterms:created>
  <dcterms:modified xsi:type="dcterms:W3CDTF">2016-11-18T17:57:38Z</dcterms:modified>
</cp:coreProperties>
</file>