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2" d="100"/>
          <a:sy n="92" d="100"/>
        </p:scale>
        <p:origin x="96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51383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1.51Q7.00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SA-902-708-54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4068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N/A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23-Mar-2017 14:54:53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27-Mar-2017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QDG003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V="1">
            <a:off x="3048000" y="1828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2009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17750</TotalTime>
  <Words>3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163</cp:revision>
  <dcterms:created xsi:type="dcterms:W3CDTF">2006-04-28T20:17:03Z</dcterms:created>
  <dcterms:modified xsi:type="dcterms:W3CDTF">2017-03-27T19:22:19Z</dcterms:modified>
</cp:coreProperties>
</file>