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1.51Q7.00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SA-902-708-54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4067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30-Mar-2017 08:09:36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31-Mar-2017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QDG002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048000" y="1676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2017-03-31T17:08:32Z</dcterms:modified>
</cp:coreProperties>
</file>