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17-Aug-2018 15:56:27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QSP11H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2018-08-21T17:14:17Z</dcterms:modified>
</cp:coreProperties>
</file>