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02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1.26Q12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SA-380-327-00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4062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08-Aug-2018 17:53:32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12-Aug-2018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QSP9S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326" y="143958"/>
            <a:ext cx="3196674" cy="2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18880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164</cp:revision>
  <dcterms:created xsi:type="dcterms:W3CDTF">2006-04-28T20:17:03Z</dcterms:created>
  <dcterms:modified xsi:type="dcterms:W3CDTF">2018-08-21T17:18:53Z</dcterms:modified>
</cp:coreProperties>
</file>