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4061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01-Aug-2018 15:16:52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06-Aug-2018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QSP3S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17778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165</cp:revision>
  <dcterms:created xsi:type="dcterms:W3CDTF">2006-04-28T20:17:03Z</dcterms:created>
  <dcterms:modified xsi:type="dcterms:W3CDTF">2018-08-06T19:26:24Z</dcterms:modified>
</cp:coreProperties>
</file>