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06-Sep-2018 14:48:54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QVM4B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40000" flipV="1">
            <a:off x="3150793" y="22756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2018-09-10T19:10:49Z</dcterms:modified>
</cp:coreProperties>
</file>