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1.26Q12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SA-380-327-00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4059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04-Sep-2018 16:22:58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10-Sep-2018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QVM3B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300000" flipV="1">
            <a:off x="3150793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36313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17748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161</cp:revision>
  <dcterms:created xsi:type="dcterms:W3CDTF">2006-04-28T20:17:03Z</dcterms:created>
  <dcterms:modified xsi:type="dcterms:W3CDTF">2018-09-10T18:53:36Z</dcterms:modified>
</cp:coreProperties>
</file>