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2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1465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1.26Q12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SA-380-327-00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27-Jul-2018 15:43:30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05-Aug-2018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QSP7S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7326" y="152400"/>
            <a:ext cx="3196674" cy="2397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17782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2018-08-05T17:36:35Z</dcterms:modified>
</cp:coreProperties>
</file>