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1.26Q12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SA-380-327-00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4056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16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26-Jul-2018 16:51:25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27-Jul-2018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QSP2S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H="1" flipV="1">
            <a:off x="3124159" y="23622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17793</TotalTime>
  <Words>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166</cp:revision>
  <dcterms:created xsi:type="dcterms:W3CDTF">2006-04-28T20:17:03Z</dcterms:created>
  <dcterms:modified xsi:type="dcterms:W3CDTF">2018-07-27T22:23:08Z</dcterms:modified>
</cp:coreProperties>
</file>