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21-Feb-2018 12:06:30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2018-02-26T16:41:40Z</dcterms:modified>
</cp:coreProperties>
</file>