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68751" y="4918075"/>
            <a:ext cx="5006499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2Q4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SA-344-112-01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4053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P11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14-Mar-2018 12:03:23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when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15-Mar-2018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Q0H05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H="1" flipV="1">
            <a:off x="4267200" y="25908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1642"/>
            <a:ext cx="3200400" cy="2401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17880</TotalTime>
  <Words>3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175</cp:revision>
  <dcterms:created xsi:type="dcterms:W3CDTF">2006-04-28T20:17:03Z</dcterms:created>
  <dcterms:modified xsi:type="dcterms:W3CDTF">2018-03-15T15:19:20Z</dcterms:modified>
</cp:coreProperties>
</file>